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-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FDD4-0926-4B88-9B70-D2D67255777D}" type="datetimeFigureOut">
              <a:rPr lang="nl-BE" smtClean="0"/>
              <a:t>7/05/2019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FC49-0EB1-4C11-A2FC-B799AF631B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63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FDD4-0926-4B88-9B70-D2D67255777D}" type="datetimeFigureOut">
              <a:rPr lang="nl-BE" smtClean="0"/>
              <a:t>7/05/2019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FC49-0EB1-4C11-A2FC-B799AF631B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243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FDD4-0926-4B88-9B70-D2D67255777D}" type="datetimeFigureOut">
              <a:rPr lang="nl-BE" smtClean="0"/>
              <a:t>7/05/2019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FC49-0EB1-4C11-A2FC-B799AF631B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798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FDD4-0926-4B88-9B70-D2D67255777D}" type="datetimeFigureOut">
              <a:rPr lang="nl-BE" smtClean="0"/>
              <a:t>7/05/2019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FC49-0EB1-4C11-A2FC-B799AF631B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039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FDD4-0926-4B88-9B70-D2D67255777D}" type="datetimeFigureOut">
              <a:rPr lang="nl-BE" smtClean="0"/>
              <a:t>7/05/2019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FC49-0EB1-4C11-A2FC-B799AF631B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257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FDD4-0926-4B88-9B70-D2D67255777D}" type="datetimeFigureOut">
              <a:rPr lang="nl-BE" smtClean="0"/>
              <a:t>7/05/2019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FC49-0EB1-4C11-A2FC-B799AF631B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531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FDD4-0926-4B88-9B70-D2D67255777D}" type="datetimeFigureOut">
              <a:rPr lang="nl-BE" smtClean="0"/>
              <a:t>7/05/2019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FC49-0EB1-4C11-A2FC-B799AF631B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97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FDD4-0926-4B88-9B70-D2D67255777D}" type="datetimeFigureOut">
              <a:rPr lang="nl-BE" smtClean="0"/>
              <a:t>7/05/2019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FC49-0EB1-4C11-A2FC-B799AF631B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388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FDD4-0926-4B88-9B70-D2D67255777D}" type="datetimeFigureOut">
              <a:rPr lang="nl-BE" smtClean="0"/>
              <a:t>7/05/2019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FC49-0EB1-4C11-A2FC-B799AF631B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07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FDD4-0926-4B88-9B70-D2D67255777D}" type="datetimeFigureOut">
              <a:rPr lang="nl-BE" smtClean="0"/>
              <a:t>7/05/2019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FC49-0EB1-4C11-A2FC-B799AF631B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784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FDD4-0926-4B88-9B70-D2D67255777D}" type="datetimeFigureOut">
              <a:rPr lang="nl-BE" smtClean="0"/>
              <a:t>7/05/2019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FC49-0EB1-4C11-A2FC-B799AF631B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9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FFDD4-0926-4B88-9B70-D2D67255777D}" type="datetimeFigureOut">
              <a:rPr lang="nl-BE" smtClean="0"/>
              <a:t>7/05/2019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7FC49-0EB1-4C11-A2FC-B799AF631B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222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794"/>
            <a:ext cx="12192000" cy="815958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TOESTAND</a:t>
            </a:r>
            <a:endParaRPr lang="nl-BE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1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6 500 000 M²</a:t>
            </a:r>
            <a:endParaRPr lang="nl-BE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5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" y="-1"/>
            <a:ext cx="12194501" cy="8000947"/>
          </a:xfrm>
        </p:spPr>
      </p:pic>
      <p:sp>
        <p:nvSpPr>
          <p:cNvPr id="5" name="Tekstvak 4"/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nl-BE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4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34"/>
            <a:ext cx="12192000" cy="8031656"/>
          </a:xfrm>
        </p:spPr>
      </p:pic>
      <p:sp>
        <p:nvSpPr>
          <p:cNvPr id="5" name="Tekstvak 4"/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endParaRPr lang="nl-BE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6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858"/>
            <a:ext cx="12191999" cy="8136304"/>
          </a:xfrm>
        </p:spPr>
      </p:pic>
      <p:sp>
        <p:nvSpPr>
          <p:cNvPr id="5" name="Tekstvak 4"/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endParaRPr lang="nl-BE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5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1380"/>
            <a:ext cx="12192000" cy="8128000"/>
          </a:xfrm>
        </p:spPr>
      </p:pic>
      <p:sp>
        <p:nvSpPr>
          <p:cNvPr id="5" name="Tekstvak 4"/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EMPOWERMENT</a:t>
            </a:r>
            <a:endParaRPr lang="nl-BE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4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31"/>
            <a:ext cx="12192000" cy="8096250"/>
          </a:xfrm>
        </p:spPr>
      </p:pic>
      <p:sp>
        <p:nvSpPr>
          <p:cNvPr id="5" name="Tekstvak 4"/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endParaRPr lang="nl-BE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3" y="-174171"/>
            <a:ext cx="12198603" cy="8346412"/>
          </a:xfrm>
        </p:spPr>
      </p:pic>
    </p:spTree>
    <p:extLst>
      <p:ext uri="{BB962C8B-B14F-4D97-AF65-F5344CB8AC3E}">
        <p14:creationId xmlns:p14="http://schemas.microsoft.com/office/powerpoint/2010/main" val="27372206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Application>Microsoft Office PowerPoint</Application>
  <PresentationFormat>Breedbeeld</PresentationFormat>
  <Paragraphs>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Pepijn</dc:creator>
  <cp:lastModifiedBy>Pepijn</cp:lastModifiedBy>
  <cp:revision>2</cp:revision>
  <dcterms:created xsi:type="dcterms:W3CDTF">2019-05-07T13:09:43Z</dcterms:created>
  <dcterms:modified xsi:type="dcterms:W3CDTF">2019-05-07T13:13:59Z</dcterms:modified>
</cp:coreProperties>
</file>