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77" r:id="rId3"/>
    <p:sldId id="267" r:id="rId4"/>
    <p:sldId id="278" r:id="rId5"/>
    <p:sldId id="279" r:id="rId6"/>
    <p:sldId id="280" r:id="rId7"/>
    <p:sldId id="272" r:id="rId8"/>
    <p:sldId id="281" r:id="rId9"/>
    <p:sldId id="282" r:id="rId10"/>
    <p:sldId id="283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Perspectives asbl</a:t>
            </a:r>
            <a:br>
              <a:rPr lang="fr-FR" dirty="0" smtClean="0"/>
            </a:br>
            <a:r>
              <a:rPr lang="fr-FR" sz="2800" cap="small" dirty="0">
                <a:solidFill>
                  <a:srgbClr val="514A40"/>
                </a:solidFill>
                <a:effectLst/>
              </a:rPr>
              <a:t>Flemalle (</a:t>
            </a:r>
            <a:r>
              <a:rPr lang="fr-FR" sz="2800" cap="small" dirty="0" err="1">
                <a:solidFill>
                  <a:srgbClr val="514A40"/>
                </a:solidFill>
                <a:effectLst/>
              </a:rPr>
              <a:t>prov</a:t>
            </a:r>
            <a:r>
              <a:rPr lang="fr-FR" sz="2800" cap="small" dirty="0">
                <a:solidFill>
                  <a:srgbClr val="514A40"/>
                </a:solidFill>
                <a:effectLst/>
              </a:rPr>
              <a:t>. </a:t>
            </a:r>
            <a:r>
              <a:rPr lang="fr-FR" sz="2800" cap="small" dirty="0" err="1" smtClean="0">
                <a:solidFill>
                  <a:srgbClr val="514A40"/>
                </a:solidFill>
                <a:effectLst/>
              </a:rPr>
              <a:t>Liege</a:t>
            </a:r>
            <a:r>
              <a:rPr lang="fr-FR" sz="2800" cap="small" dirty="0" smtClean="0">
                <a:solidFill>
                  <a:srgbClr val="514A40"/>
                </a:solidFill>
                <a:effectLst/>
              </a:rPr>
              <a:t>)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2800" cap="small" dirty="0" smtClean="0">
                <a:effectLst/>
                <a:latin typeface="+mn-lt"/>
              </a:rPr>
              <a:t>Philippe </a:t>
            </a:r>
            <a:r>
              <a:rPr lang="fr-FR" sz="2800" cap="small" dirty="0" err="1" smtClean="0">
                <a:effectLst/>
                <a:latin typeface="+mn-lt"/>
              </a:rPr>
              <a:t>Juzwik</a:t>
            </a:r>
            <a:r>
              <a:rPr lang="fr-FR" sz="2800" cap="small" dirty="0" smtClean="0">
                <a:effectLst/>
                <a:latin typeface="+mn-lt"/>
              </a:rPr>
              <a:t> (trainer) – Bruno Schneider (</a:t>
            </a:r>
            <a:r>
              <a:rPr lang="fr-FR" sz="2800" cap="small" dirty="0" err="1" smtClean="0">
                <a:effectLst/>
                <a:latin typeface="+mn-lt"/>
              </a:rPr>
              <a:t>director</a:t>
            </a:r>
            <a:r>
              <a:rPr lang="fr-FR" sz="2800" cap="small" dirty="0" smtClean="0">
                <a:effectLst/>
                <a:latin typeface="+mn-lt"/>
              </a:rPr>
              <a:t>)</a:t>
            </a:r>
            <a:br>
              <a:rPr lang="fr-FR" sz="2800" cap="small" dirty="0" smtClean="0">
                <a:effectLst/>
                <a:latin typeface="+mn-lt"/>
              </a:rPr>
            </a:br>
            <a:r>
              <a:rPr lang="fr-FR" sz="2800" cap="small" dirty="0">
                <a:effectLst/>
                <a:latin typeface="+mn-lt"/>
              </a:rPr>
              <a:t/>
            </a:r>
            <a:br>
              <a:rPr lang="fr-FR" sz="2800" cap="small" dirty="0">
                <a:effectLst/>
                <a:latin typeface="+mn-lt"/>
              </a:rPr>
            </a:br>
            <a:r>
              <a:rPr lang="fr-FR" sz="2800" cap="small" dirty="0" smtClean="0">
                <a:effectLst/>
                <a:latin typeface="+mn-lt"/>
              </a:rPr>
              <a:t/>
            </a:r>
            <a:br>
              <a:rPr lang="fr-FR" sz="2800" cap="small" dirty="0" smtClean="0">
                <a:effectLst/>
                <a:latin typeface="+mn-lt"/>
              </a:rPr>
            </a:br>
            <a:r>
              <a:rPr lang="fr-FR" sz="4400" cap="small" dirty="0" smtClean="0">
                <a:effectLst/>
                <a:latin typeface="+mn-lt"/>
              </a:rPr>
              <a:t>Project « Digital Stage </a:t>
            </a:r>
            <a:r>
              <a:rPr lang="fr-FR" sz="4400" cap="small" dirty="0" err="1" smtClean="0">
                <a:effectLst/>
                <a:latin typeface="+mn-lt"/>
              </a:rPr>
              <a:t>Technology</a:t>
            </a:r>
            <a:r>
              <a:rPr lang="fr-FR" sz="4400" cap="small" dirty="0" smtClean="0">
                <a:effectLst/>
                <a:latin typeface="+mn-lt"/>
              </a:rPr>
              <a:t> »</a:t>
            </a:r>
            <a:r>
              <a:rPr lang="fr-FR" sz="2800" cap="small" dirty="0" smtClean="0">
                <a:effectLst/>
                <a:latin typeface="+mn-lt"/>
              </a:rPr>
              <a:t/>
            </a:r>
            <a:br>
              <a:rPr lang="fr-FR" sz="2800" cap="small" dirty="0" smtClean="0">
                <a:effectLst/>
                <a:latin typeface="+mn-lt"/>
              </a:rPr>
            </a:br>
            <a:r>
              <a:rPr lang="fr-FR" sz="2800" cap="small" dirty="0">
                <a:effectLst/>
                <a:latin typeface="+mn-lt"/>
              </a:rPr>
              <a:t/>
            </a:r>
            <a:br>
              <a:rPr lang="fr-FR" sz="2800" cap="small" dirty="0">
                <a:effectLst/>
                <a:latin typeface="+mn-lt"/>
              </a:rPr>
            </a:br>
            <a:r>
              <a:rPr lang="fr-FR" sz="2800" cap="small" dirty="0" smtClean="0">
                <a:effectLst/>
                <a:latin typeface="+mn-lt"/>
              </a:rPr>
              <a:t/>
            </a:r>
            <a:br>
              <a:rPr lang="fr-FR" sz="2800" cap="small" dirty="0" smtClean="0">
                <a:effectLst/>
                <a:latin typeface="+mn-lt"/>
              </a:rPr>
            </a:br>
            <a:endParaRPr lang="fr-FR" sz="2800" cap="small" dirty="0"/>
          </a:p>
        </p:txBody>
      </p:sp>
      <p:sp>
        <p:nvSpPr>
          <p:cNvPr id="3" name="Sous-titre 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fr-FR" dirty="0" err="1" smtClean="0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93272" y="1737929"/>
            <a:ext cx="962890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dirty="0"/>
          </a:p>
          <a:p>
            <a:pPr algn="ctr"/>
            <a:r>
              <a:rPr lang="fr-BE" sz="2800" dirty="0" smtClean="0"/>
              <a:t>PERSPECTIVES – BE 0425.429.330</a:t>
            </a:r>
          </a:p>
          <a:p>
            <a:pPr algn="ctr"/>
            <a:endParaRPr lang="fr-BE" sz="2800" dirty="0"/>
          </a:p>
          <a:p>
            <a:r>
              <a:rPr lang="fr-BE" sz="2800" dirty="0" smtClean="0"/>
              <a:t>Place </a:t>
            </a:r>
            <a:r>
              <a:rPr lang="fr-BE" sz="2800" dirty="0"/>
              <a:t>Émile Vinck, 2/10-13 à 4400 Flémalle</a:t>
            </a:r>
          </a:p>
          <a:p>
            <a:pPr algn="r"/>
            <a:r>
              <a:rPr lang="fr-BE" sz="2800" dirty="0" smtClean="0"/>
              <a:t>+ </a:t>
            </a:r>
            <a:r>
              <a:rPr lang="fr-BE" sz="2800" dirty="0"/>
              <a:t>Centre culturel de Flémalle</a:t>
            </a:r>
          </a:p>
          <a:p>
            <a:r>
              <a:rPr lang="fr-BE" sz="2800" dirty="0" smtClean="0"/>
              <a:t>Phone</a:t>
            </a:r>
            <a:r>
              <a:rPr lang="fr-BE" sz="2800" dirty="0"/>
              <a:t> : 04/231.33.37</a:t>
            </a:r>
          </a:p>
          <a:p>
            <a:pPr algn="ctr"/>
            <a:r>
              <a:rPr lang="fr-BE" sz="2800" dirty="0"/>
              <a:t>E-mail : info@performat.be</a:t>
            </a:r>
          </a:p>
          <a:p>
            <a:pPr algn="r"/>
            <a:r>
              <a:rPr lang="fr-BE" sz="2800" dirty="0" err="1" smtClean="0"/>
              <a:t>Website</a:t>
            </a:r>
            <a:r>
              <a:rPr lang="fr-BE" sz="2800" dirty="0"/>
              <a:t> : www.performat.be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0" y="0"/>
            <a:ext cx="27576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Background 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9 pre-qualifying trainings - 200 people each </a:t>
            </a:r>
            <a:r>
              <a:rPr lang="en-US" sz="2800" dirty="0" smtClean="0"/>
              <a:t>year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fr-FR" sz="2800" dirty="0" err="1" smtClean="0"/>
              <a:t>Wallonia</a:t>
            </a:r>
            <a:r>
              <a:rPr lang="fr-FR" sz="2800" dirty="0" smtClean="0"/>
              <a:t> </a:t>
            </a:r>
            <a:r>
              <a:rPr lang="fr-FR" sz="2800" dirty="0" err="1" smtClean="0"/>
              <a:t>Accreditation</a:t>
            </a:r>
            <a:r>
              <a:rPr lang="fr-FR" sz="2800" dirty="0" smtClean="0"/>
              <a:t> </a:t>
            </a:r>
            <a:r>
              <a:rPr lang="fr-FR" sz="2800" dirty="0"/>
              <a:t>– Forem </a:t>
            </a:r>
            <a:r>
              <a:rPr lang="fr-FR" sz="2800" dirty="0" err="1" smtClean="0"/>
              <a:t>Partnership</a:t>
            </a:r>
            <a:endParaRPr lang="fr-FR" sz="2800" dirty="0" smtClean="0"/>
          </a:p>
          <a:p>
            <a:pPr marL="45720" indent="0">
              <a:buNone/>
            </a:pPr>
            <a:endParaRPr lang="fr-FR" sz="2800" dirty="0"/>
          </a:p>
          <a:p>
            <a:r>
              <a:rPr lang="en-US" sz="2800" dirty="0"/>
              <a:t>Initiation into sound &amp; light : 9 months (October -&gt; June) – 12+ trainees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0" y="0"/>
            <a:ext cx="27576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Project « Digital Stage </a:t>
            </a:r>
            <a:r>
              <a:rPr lang="fr-FR" dirty="0" err="1"/>
              <a:t>Technology</a:t>
            </a:r>
            <a:r>
              <a:rPr lang="fr-FR" dirty="0"/>
              <a:t> </a:t>
            </a:r>
            <a:r>
              <a:rPr lang="fr-FR" dirty="0" smtClean="0"/>
              <a:t>»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Orientation youth U25 : 8 of the 12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fr-FR" sz="2800" dirty="0" err="1" smtClean="0"/>
              <a:t>Poorly</a:t>
            </a:r>
            <a:r>
              <a:rPr lang="fr-FR" sz="2800" dirty="0" smtClean="0"/>
              <a:t> </a:t>
            </a:r>
            <a:r>
              <a:rPr lang="fr-FR" sz="2800" dirty="0" err="1" smtClean="0"/>
              <a:t>educated</a:t>
            </a:r>
            <a:r>
              <a:rPr lang="fr-FR" sz="2800" dirty="0" smtClean="0"/>
              <a:t> and/or long-</a:t>
            </a:r>
            <a:r>
              <a:rPr lang="fr-FR" sz="2800" dirty="0" err="1" smtClean="0"/>
              <a:t>term</a:t>
            </a:r>
            <a:r>
              <a:rPr lang="fr-FR" sz="2800" dirty="0" smtClean="0"/>
              <a:t> </a:t>
            </a:r>
            <a:r>
              <a:rPr lang="fr-FR" sz="2800" dirty="0" err="1" smtClean="0"/>
              <a:t>unemployed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0903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STAGES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October to December: project to create an automated </a:t>
            </a:r>
            <a:r>
              <a:rPr lang="en-US" sz="2800" dirty="0" smtClean="0"/>
              <a:t>show</a:t>
            </a:r>
          </a:p>
          <a:p>
            <a:pPr marL="45720" indent="0">
              <a:buNone/>
            </a:pPr>
            <a:endParaRPr lang="en-US" sz="2800" dirty="0"/>
          </a:p>
          <a:p>
            <a:r>
              <a:rPr lang="fr-BE" sz="2800" dirty="0"/>
              <a:t>Basics in </a:t>
            </a:r>
            <a:r>
              <a:rPr lang="fr-BE" sz="2800" dirty="0" err="1"/>
              <a:t>Electricity</a:t>
            </a:r>
            <a:r>
              <a:rPr lang="fr-BE" sz="2800" dirty="0"/>
              <a:t> – </a:t>
            </a:r>
            <a:r>
              <a:rPr lang="fr-BE" sz="2800" dirty="0" smtClean="0"/>
              <a:t>Math </a:t>
            </a:r>
            <a:r>
              <a:rPr lang="fr-BE" sz="2800" dirty="0"/>
              <a:t>– IT</a:t>
            </a:r>
          </a:p>
          <a:p>
            <a:pPr marL="45720" indent="0">
              <a:buNone/>
            </a:pPr>
            <a:endParaRPr lang="fr-FR" sz="2800" dirty="0"/>
          </a:p>
          <a:p>
            <a:r>
              <a:rPr lang="fr-BE" sz="2800" dirty="0"/>
              <a:t>« Learning to </a:t>
            </a:r>
            <a:r>
              <a:rPr lang="fr-BE" sz="2800" dirty="0" err="1"/>
              <a:t>learn</a:t>
            </a:r>
            <a:r>
              <a:rPr lang="fr-BE" sz="2800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3990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SUPPORT FOUNDATION P&amp;V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/>
              <a:t>60 % equipment </a:t>
            </a:r>
            <a:r>
              <a:rPr lang="en-US" sz="2800" dirty="0" smtClean="0"/>
              <a:t>investments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fr-BE" sz="2800" dirty="0"/>
              <a:t>40 % course </a:t>
            </a:r>
            <a:r>
              <a:rPr lang="fr-BE" sz="2800" dirty="0" err="1"/>
              <a:t>organization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5942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PHOTOS - VIDEO</a:t>
            </a:r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77" y="2470150"/>
            <a:ext cx="4098671" cy="3473450"/>
          </a:xfr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85103"/>
            <a:ext cx="4727575" cy="2643544"/>
          </a:xfrm>
        </p:spPr>
      </p:pic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PHOTOS - VIDEO</a:t>
            </a:r>
            <a:endParaRPr lang="en-US" dirty="0"/>
          </a:p>
        </p:txBody>
      </p:sp>
      <p:pic>
        <p:nvPicPr>
          <p:cNvPr id="10" name="DSC_1387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550" y="1882829"/>
            <a:ext cx="6438900" cy="3621612"/>
          </a:xfrm>
        </p:spPr>
      </p:pic>
    </p:spTree>
    <p:extLst>
      <p:ext uri="{BB962C8B-B14F-4D97-AF65-F5344CB8AC3E}">
        <p14:creationId xmlns:p14="http://schemas.microsoft.com/office/powerpoint/2010/main" val="7101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RESULTS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Positive points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fr-BE" sz="2800" dirty="0" err="1" smtClean="0"/>
              <a:t>Negative</a:t>
            </a:r>
            <a:r>
              <a:rPr lang="fr-BE" sz="2800" dirty="0" smtClean="0"/>
              <a:t> points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42414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9060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PROPOSALS</a:t>
            </a:r>
            <a:endParaRPr lang="fr-FR" dirty="0"/>
          </a:p>
        </p:txBody>
      </p:sp>
      <p:sp>
        <p:nvSpPr>
          <p:cNvPr id="3" name="Espace réservé de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/>
              <a:t>Use the interests of young </a:t>
            </a:r>
            <a:r>
              <a:rPr lang="en-US" sz="2800" dirty="0" smtClean="0"/>
              <a:t>people in order </a:t>
            </a:r>
            <a:r>
              <a:rPr lang="en-US" sz="2800" dirty="0"/>
              <a:t>to work their </a:t>
            </a:r>
            <a:r>
              <a:rPr lang="en-US" sz="2800" dirty="0" smtClean="0"/>
              <a:t>skills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fr-BE" sz="2800" dirty="0" err="1"/>
              <a:t>Build</a:t>
            </a:r>
            <a:r>
              <a:rPr lang="fr-BE" sz="2800" dirty="0"/>
              <a:t> bridges </a:t>
            </a:r>
            <a:r>
              <a:rPr lang="fr-BE" sz="2800" dirty="0" err="1"/>
              <a:t>between</a:t>
            </a:r>
            <a:r>
              <a:rPr lang="fr-BE" sz="2800" dirty="0"/>
              <a:t> the </a:t>
            </a:r>
            <a:r>
              <a:rPr lang="fr-BE" sz="2800" dirty="0" err="1"/>
              <a:t>youth</a:t>
            </a:r>
            <a:r>
              <a:rPr lang="fr-BE" sz="2800" dirty="0"/>
              <a:t> </a:t>
            </a:r>
            <a:r>
              <a:rPr lang="fr-BE" sz="2800" dirty="0" err="1"/>
              <a:t>sector</a:t>
            </a:r>
            <a:r>
              <a:rPr lang="fr-BE" sz="2800" dirty="0"/>
              <a:t> and </a:t>
            </a:r>
            <a:r>
              <a:rPr lang="fr-BE" sz="2800" dirty="0" err="1"/>
              <a:t>integration</a:t>
            </a:r>
            <a:r>
              <a:rPr lang="fr-BE" sz="2800" dirty="0"/>
              <a:t> </a:t>
            </a:r>
            <a:r>
              <a:rPr lang="fr-BE" sz="2800" dirty="0" err="1"/>
              <a:t>sector</a:t>
            </a:r>
            <a:r>
              <a:rPr lang="fr-BE" sz="2800" dirty="0"/>
              <a:t> / </a:t>
            </a:r>
            <a:r>
              <a:rPr lang="fr-BE" sz="2800" dirty="0" err="1"/>
              <a:t>educational</a:t>
            </a:r>
            <a:r>
              <a:rPr lang="fr-BE" sz="2800" dirty="0"/>
              <a:t> and social-</a:t>
            </a:r>
            <a:r>
              <a:rPr lang="fr-BE" sz="2800" dirty="0" err="1"/>
              <a:t>professional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0831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dLineBusiness_16x9_TP103031021" id="{8BB067C4-652E-41EE-9EDF-2078839E9EA7}" vid="{DA8AEEB8-CD12-4A86-B158-B02BBBF3F8D2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Ligne rouge Enterprise (grand écran)</Template>
  <TotalTime>0</TotalTime>
  <Words>135</Words>
  <Application>Microsoft Office PowerPoint</Application>
  <PresentationFormat>Custom</PresentationFormat>
  <Paragraphs>45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Red Line Business 16x9</vt:lpstr>
      <vt:lpstr>Perspectives asbl Flemalle (prov. Liege)  Philippe Juzwik (trainer) – Bruno Schneider (director)   Project « Digital Stage Technology »   </vt:lpstr>
      <vt:lpstr>Background </vt:lpstr>
      <vt:lpstr>Project « Digital Stage Technology »</vt:lpstr>
      <vt:lpstr>STAGES</vt:lpstr>
      <vt:lpstr>SUPPORT FOUNDATION P&amp;V</vt:lpstr>
      <vt:lpstr>PHOTOS - VIDEO</vt:lpstr>
      <vt:lpstr>PHOTOS - VIDEO</vt:lpstr>
      <vt:lpstr>RESULTS</vt:lpstr>
      <vt:lpstr>PROPOSALS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2015-05-04T11:08:15Z</dcterms:created>
  <dcterms:modified xsi:type="dcterms:W3CDTF">2015-05-04T12:05:04Z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